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8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2057400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PORTABLE TABLE TOP SPOT WELDING MAHCINE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S.m.d &amp; S.G.W\SMD\CD photos\finished\C-D\portable table top sw cop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40" y="0"/>
            <a:ext cx="9146481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" y="1"/>
            <a:ext cx="9144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Portable Table Top Pedal Operated Spot Welding Machine</a:t>
            </a:r>
            <a:endParaRPr lang="en-US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752600"/>
          <a:ext cx="8686803" cy="4925073"/>
        </p:xfrm>
        <a:graphic>
          <a:graphicData uri="http://schemas.openxmlformats.org/drawingml/2006/table">
            <a:tbl>
              <a:tblPr/>
              <a:tblGrid>
                <a:gridCol w="1532453"/>
                <a:gridCol w="128214"/>
                <a:gridCol w="128214"/>
                <a:gridCol w="128214"/>
                <a:gridCol w="2049282"/>
                <a:gridCol w="2054433"/>
                <a:gridCol w="128214"/>
                <a:gridCol w="2537779"/>
              </a:tblGrid>
              <a:tr h="515416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Times New Roman"/>
                          <a:cs typeface="Times New Roman"/>
                        </a:rPr>
                        <a:t>       MODEL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Times New Roman"/>
                          <a:cs typeface="Times New Roman"/>
                        </a:rPr>
                        <a:t>TT ----2.5</a:t>
                      </a:r>
                      <a:endParaRPr lang="en-US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Times New Roman"/>
                          <a:cs typeface="Times New Roman"/>
                        </a:rPr>
                        <a:t>TT ----3.5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Times New Roman"/>
                          <a:cs typeface="Times New Roman"/>
                        </a:rPr>
                        <a:t>TT ----5 </a:t>
                      </a:r>
                      <a:endParaRPr lang="en-US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24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TYPE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                                        Table top portable foot operated spot welder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2464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KVA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2.5 kva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3.5 kva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5 kva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64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DUTY CYCLE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50 %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50 %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50 %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64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INPUT @ 50 hz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220 V (1 phase)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220 V (1 phase)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415 V (2 phase)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64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Throat Depth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200 mm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200 mm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200 mm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64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Throat Gap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50 mm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50 mm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50 mm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202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Throat Rod Dia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Welding thick – SS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0.5 to 1mm X 2 no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0.5 to 1.2mm X 2 no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0.7 to 1.4 mm SS &amp; MS-2 no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0.5 to 1 mm  SS  &amp;  MS-2 no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64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Cooling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Air Cooled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Air Cooled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Water cooled (without pump)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207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Times New Roman"/>
                          <a:cs typeface="Times New Roman"/>
                        </a:rPr>
                        <a:t>Control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Times New Roman"/>
                          <a:cs typeface="Times New Roman"/>
                        </a:rPr>
                        <a:t>                 Electronic Timer with Electro Magnetic Contactor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27</TotalTime>
  <Words>141</Words>
  <Application>Microsoft Office PowerPoint</Application>
  <PresentationFormat>On-screen Show (4:3)</PresentationFormat>
  <Paragraphs>41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Technic</vt:lpstr>
      <vt:lpstr>      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</dc:title>
  <dc:creator/>
  <cp:lastModifiedBy>uer</cp:lastModifiedBy>
  <cp:revision>8</cp:revision>
  <dcterms:created xsi:type="dcterms:W3CDTF">2006-08-16T00:00:00Z</dcterms:created>
  <dcterms:modified xsi:type="dcterms:W3CDTF">2011-11-10T12:44:02Z</dcterms:modified>
</cp:coreProperties>
</file>